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57" r:id="rId4"/>
    <p:sldId id="261" r:id="rId5"/>
    <p:sldId id="262" r:id="rId6"/>
    <p:sldId id="258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5DC"/>
    <a:srgbClr val="1B3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92918960351195"/>
          <c:y val="1.1221946238924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2-41C9-A448-EEB7D09CEE5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2-41C9-A448-EEB7D09CEE5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52-41C9-A448-EEB7D09CE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641104"/>
        <c:axId val="422639464"/>
        <c:axId val="0"/>
      </c:bar3DChart>
      <c:catAx>
        <c:axId val="42264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22639464"/>
        <c:crosses val="autoZero"/>
        <c:auto val="1"/>
        <c:lblAlgn val="ctr"/>
        <c:lblOffset val="100"/>
        <c:noMultiLvlLbl val="0"/>
      </c:catAx>
      <c:valAx>
        <c:axId val="42263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2264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Título</a:t>
            </a:r>
            <a:r>
              <a:rPr lang="en-US" sz="2800" b="1" dirty="0">
                <a:solidFill>
                  <a:schemeClr val="tx1"/>
                </a:solidFill>
              </a:rPr>
              <a:t> del </a:t>
            </a:r>
            <a:r>
              <a:rPr lang="en-US" sz="2800" b="1" dirty="0" err="1">
                <a:solidFill>
                  <a:schemeClr val="tx1"/>
                </a:solidFill>
              </a:rPr>
              <a:t>gráfico</a:t>
            </a:r>
            <a:endParaRPr lang="en-US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1B3C80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6A-43F6-9619-5966A2C5A14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6A-43F6-9619-5966A2C5A14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54A5DC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6A-43F6-9619-5966A2C5A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377856"/>
        <c:axId val="419378184"/>
      </c:barChart>
      <c:catAx>
        <c:axId val="41937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19378184"/>
        <c:crosses val="autoZero"/>
        <c:auto val="1"/>
        <c:lblAlgn val="ctr"/>
        <c:lblOffset val="100"/>
        <c:noMultiLvlLbl val="0"/>
      </c:catAx>
      <c:valAx>
        <c:axId val="41937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1937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97D41-129E-6301-9B46-AC6BA240A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ACA044-1B29-1AAE-698D-1017CDFD0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5CEA8D-6B5C-6DEB-590C-42EA7202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B3625F-4A2D-E5D8-FD23-E6DAE6BB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329C6A-5229-5190-38AD-5E4600CB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68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0F327-518E-336A-66FD-0CB3903B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B8A6D9-94DE-8613-2E80-7F342623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8FB4DE-4928-34FA-CF0C-9755F9AF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19B900-0B24-E802-D807-39462569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5F3C41-2CCD-0A24-EA09-7237DF10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88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548BC1-075C-A93B-8F87-48C6B4BC1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81C736-1BC4-F95E-9706-2B44B6B2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DEE0BE-2638-93EA-609B-4DB085B5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C77350-D7F7-225C-3D0B-0AB38A94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585751-79BD-8FA8-F06C-2E4B4583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00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275E9-49DC-82F6-7838-913CA257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E84998-CD24-7639-2AE1-BA3CA9ADC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390A99-5CC0-45A2-78F7-6F570D2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F8454C-0E25-A464-E64D-314F00F6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0C6F2F-2E0C-5204-E8DD-2042CFC2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842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735F2-5A31-97AE-C0BF-99E70155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449D87-CB54-447B-96E1-8017CD606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F14FFA-D1A2-FFDA-63AB-A939784F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271215-BB50-80D5-BE3E-6861D0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4A08FD-E62E-F035-6873-0BAAA15F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74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4D012-C3F3-D7DA-C5CD-7D3ED7E8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621BA3-102B-787A-9764-CA0DBE932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89B992-88AD-C512-709A-EF50832B2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E62534-8792-59EA-7970-7DA35A73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8A07F5-6A7F-F029-55F4-33B7A0A3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06FD8A-882C-BD71-466D-CBE6CB4F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4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2A7B4-AE38-BAB2-1EDA-3EE292FD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B0B791-2D1D-43F0-EE02-D717DAEDB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3F2EAA-4D92-2013-0E5E-E83800796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ED7741-808B-3A01-04EC-9E62B5327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E7017B-AAA8-B88D-FBEF-232E18A1E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1796A-86FF-FFCD-7672-20CC444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001EEA1-16E2-1B14-99AB-1489E5FB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6142C7-7E51-A984-A44D-641F1F7E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85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39087-7D00-31D5-25A4-0E758918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82D3C23-8189-C52E-D1EB-80CC2D6F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613A0F-8557-3762-FA56-CD82D38A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4BBDE6-EEB0-A0BF-7BAA-03B1B425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09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8BE7BD-5077-1C85-384A-FF658A47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947D4B-E6AC-86B7-1C38-2BA5969C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D289C6-952F-735B-363D-FFB85CDE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05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180CD-F505-CE01-0B0D-A5374E74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2BE79-B897-19A7-A730-EEAC13D8D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F2A232-4D74-8B3E-95FE-790CFA29B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6E06E4-1B37-72B0-C085-79365130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9411DB-1C5E-688D-5922-6FBD664D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2CE21B-28A5-822D-6150-76BABFE3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84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77A0DD-A87C-23DE-145A-F9CD5CBF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78765A-6C4D-1BE9-252F-32DB85BD0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3C85DE-9C6F-7680-19E2-7C9769ABA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C3EDB8-CDD9-6E3F-8F79-66B2F2DF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024612-9A22-6CBF-832D-C296B7E8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4A6019-0D13-DF2A-97BC-9E3388DE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69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F6AC6B-8C0C-F086-2C20-0442E0FA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BBF6EA-7A64-7497-AE01-9F5B0F39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FB7F9-7C38-2F9A-DB55-15AE89A1A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C70346-270D-4D15-AAB3-5723FB08C7EC}" type="datetimeFigureOut">
              <a:rPr lang="es-ES" smtClean="0"/>
              <a:t>09/10/2025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089C7-2BF9-1748-B4A9-9B5316693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57356A-4394-0AF8-11BF-44F2194FA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34E59-1AFD-43C6-9E52-E99F8060C6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24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F39A-2ACE-DDE4-817F-1B3F5B50F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b="2984"/>
          <a:stretch/>
        </p:blipFill>
        <p:spPr>
          <a:xfrm>
            <a:off x="0" y="-32657"/>
            <a:ext cx="12192000" cy="69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247568"/>
            <a:ext cx="10515600" cy="1325563"/>
          </a:xfrm>
        </p:spPr>
        <p:txBody>
          <a:bodyPr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2" y="1336081"/>
            <a:ext cx="10515600" cy="4351338"/>
          </a:xfrm>
        </p:spPr>
        <p:txBody>
          <a:bodyPr/>
          <a:lstStyle/>
          <a:p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488"/>
            <a:ext cx="12215083" cy="9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/>
          <a:stretch/>
        </p:blipFill>
        <p:spPr>
          <a:xfrm>
            <a:off x="13629" y="-9525"/>
            <a:ext cx="12178371" cy="62103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217" y="2932922"/>
            <a:ext cx="1642383" cy="659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50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033"/>
            <a:ext cx="12215083" cy="942512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762000" y="301651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31423" y="351708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7307693" y="1860169"/>
            <a:ext cx="3358484" cy="170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44613" y="293292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 dirty="0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50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2734396" y="301651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03819" y="351708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44613" y="412679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 dirty="0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50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2734396" y="421038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03819" y="471095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72217" y="4176895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 dirty="0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50</a:t>
            </a:r>
          </a:p>
        </p:txBody>
      </p:sp>
      <p:cxnSp>
        <p:nvCxnSpPr>
          <p:cNvPr id="19" name="Conector recto 18"/>
          <p:cNvCxnSpPr/>
          <p:nvPr/>
        </p:nvCxnSpPr>
        <p:spPr>
          <a:xfrm>
            <a:off x="762000" y="4260487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31423" y="4761054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 txBox="1">
            <a:spLocks/>
          </p:cNvSpPr>
          <p:nvPr/>
        </p:nvSpPr>
        <p:spPr>
          <a:xfrm>
            <a:off x="7213322" y="1067814"/>
            <a:ext cx="1759228" cy="79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45559" y="293292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 dirty="0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50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4535342" y="301651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04765" y="351708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45559" y="4176895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 dirty="0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50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4535342" y="4260487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04765" y="4761054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dondear rectángulo de esquina del mismo lado 27"/>
          <p:cNvSpPr/>
          <p:nvPr/>
        </p:nvSpPr>
        <p:spPr>
          <a:xfrm>
            <a:off x="581025" y="628650"/>
            <a:ext cx="6029325" cy="2028825"/>
          </a:xfrm>
          <a:prstGeom prst="round2Same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5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48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847" y="1751581"/>
            <a:ext cx="1759228" cy="796725"/>
          </a:xfrm>
        </p:spPr>
        <p:txBody>
          <a:bodyPr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775" y="2533087"/>
            <a:ext cx="4200525" cy="17055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5488"/>
            <a:ext cx="12215083" cy="942512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6315075" y="1914525"/>
            <a:ext cx="0" cy="1619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743160253"/>
              </p:ext>
            </p:extLst>
          </p:nvPr>
        </p:nvGraphicFramePr>
        <p:xfrm>
          <a:off x="1993900" y="1329498"/>
          <a:ext cx="3587750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6119812" y="4576712"/>
            <a:ext cx="5262563" cy="170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5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/>
          <a:stretch/>
        </p:blipFill>
        <p:spPr>
          <a:xfrm>
            <a:off x="23082" y="0"/>
            <a:ext cx="12192001" cy="64484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488"/>
            <a:ext cx="12215083" cy="942512"/>
          </a:xfrm>
          <a:prstGeom prst="rect">
            <a:avLst/>
          </a:prstGeom>
        </p:spPr>
      </p:pic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202521952"/>
              </p:ext>
            </p:extLst>
          </p:nvPr>
        </p:nvGraphicFramePr>
        <p:xfrm>
          <a:off x="5534853" y="1193720"/>
          <a:ext cx="4921250" cy="352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05" y="1193720"/>
            <a:ext cx="4200525" cy="17055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4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CEE6A-77F4-8150-E2C0-399B933B8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3108"/>
          <a:stretch/>
        </p:blipFill>
        <p:spPr>
          <a:xfrm>
            <a:off x="0" y="-9525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53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164</Words>
  <Application>Microsoft Office PowerPoint</Application>
  <PresentationFormat>Panorámica</PresentationFormat>
  <Paragraphs>22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Tema de Office</vt:lpstr>
      <vt:lpstr>Presentación de PowerPoint</vt:lpstr>
      <vt:lpstr>Título</vt:lpstr>
      <vt:lpstr>Presentación de PowerPoint</vt:lpstr>
      <vt:lpstr>Título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ICL</dc:creator>
  <cp:lastModifiedBy>HP</cp:lastModifiedBy>
  <cp:revision>17</cp:revision>
  <dcterms:created xsi:type="dcterms:W3CDTF">2025-08-20T00:34:23Z</dcterms:created>
  <dcterms:modified xsi:type="dcterms:W3CDTF">2025-10-10T00:52:04Z</dcterms:modified>
</cp:coreProperties>
</file>