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1" r:id="rId4"/>
    <p:sldId id="264" r:id="rId5"/>
    <p:sldId id="257" r:id="rId6"/>
    <p:sldId id="258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492918960351195"/>
          <c:y val="1.12219462389249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09-4582-83B1-9EB513210A5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09-4582-83B1-9EB513210A5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09-4582-83B1-9EB513210A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2641104"/>
        <c:axId val="422639464"/>
        <c:axId val="0"/>
      </c:bar3DChart>
      <c:catAx>
        <c:axId val="42264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22639464"/>
        <c:crosses val="autoZero"/>
        <c:auto val="1"/>
        <c:lblAlgn val="ctr"/>
        <c:lblOffset val="100"/>
        <c:noMultiLvlLbl val="0"/>
      </c:catAx>
      <c:valAx>
        <c:axId val="422639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2264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492918960351195"/>
          <c:y val="1.12219462389249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09-4582-83B1-9EB513210A5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09-4582-83B1-9EB513210A5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E09-4582-83B1-9EB513210A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2641104"/>
        <c:axId val="422639464"/>
        <c:axId val="0"/>
      </c:bar3DChart>
      <c:catAx>
        <c:axId val="42264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22639464"/>
        <c:crosses val="autoZero"/>
        <c:auto val="1"/>
        <c:lblAlgn val="ctr"/>
        <c:lblOffset val="100"/>
        <c:noMultiLvlLbl val="0"/>
      </c:catAx>
      <c:valAx>
        <c:axId val="422639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2264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err="1">
                <a:solidFill>
                  <a:schemeClr val="tx1"/>
                </a:solidFill>
              </a:rPr>
              <a:t>Título</a:t>
            </a:r>
            <a:r>
              <a:rPr lang="en-US" sz="2800" b="1" dirty="0">
                <a:solidFill>
                  <a:schemeClr val="tx1"/>
                </a:solidFill>
              </a:rPr>
              <a:t> del </a:t>
            </a:r>
            <a:r>
              <a:rPr lang="en-US" sz="2800" b="1" dirty="0" err="1">
                <a:solidFill>
                  <a:schemeClr val="tx1"/>
                </a:solidFill>
              </a:rPr>
              <a:t>gráfico</a:t>
            </a:r>
            <a:endParaRPr lang="en-US" sz="2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1B3C80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23-49C2-8944-2EA0717E24C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Serie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23-49C2-8944-2EA0717E24C9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Serie 3</c:v>
                </c:pt>
              </c:strCache>
            </c:strRef>
          </c:tx>
          <c:spPr>
            <a:solidFill>
              <a:srgbClr val="54A5DC"/>
            </a:solidFill>
            <a:ln>
              <a:noFill/>
            </a:ln>
            <a:effectLst/>
          </c:spPr>
          <c:invertIfNegative val="0"/>
          <c:cat>
            <c:strRef>
              <c:f>Hoja1!$A$2:$A$5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23-49C2-8944-2EA0717E24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377856"/>
        <c:axId val="419378184"/>
      </c:barChart>
      <c:catAx>
        <c:axId val="41937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19378184"/>
        <c:crosses val="autoZero"/>
        <c:auto val="1"/>
        <c:lblAlgn val="ctr"/>
        <c:lblOffset val="100"/>
        <c:noMultiLvlLbl val="0"/>
      </c:catAx>
      <c:valAx>
        <c:axId val="419378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1937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BAA7D-3DE8-4619-B2BD-37FD7096AD3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B4AD-55A0-46B0-BF7E-804128EA0D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8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BAA7D-3DE8-4619-B2BD-37FD7096AD3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B4AD-55A0-46B0-BF7E-804128EA0D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53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BAA7D-3DE8-4619-B2BD-37FD7096AD3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B4AD-55A0-46B0-BF7E-804128EA0D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2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BAA7D-3DE8-4619-B2BD-37FD7096AD3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B4AD-55A0-46B0-BF7E-804128EA0D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81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BAA7D-3DE8-4619-B2BD-37FD7096AD3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B4AD-55A0-46B0-BF7E-804128EA0D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5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BAA7D-3DE8-4619-B2BD-37FD7096AD3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B4AD-55A0-46B0-BF7E-804128EA0D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2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BAA7D-3DE8-4619-B2BD-37FD7096AD3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B4AD-55A0-46B0-BF7E-804128EA0D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96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BAA7D-3DE8-4619-B2BD-37FD7096AD3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B4AD-55A0-46B0-BF7E-804128EA0D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6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BAA7D-3DE8-4619-B2BD-37FD7096AD3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B4AD-55A0-46B0-BF7E-804128EA0D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8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BAA7D-3DE8-4619-B2BD-37FD7096AD3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B4AD-55A0-46B0-BF7E-804128EA0D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3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BAA7D-3DE8-4619-B2BD-37FD7096AD3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FB4AD-55A0-46B0-BF7E-804128EA0D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5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BAA7D-3DE8-4619-B2BD-37FD7096AD3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FB4AD-55A0-46B0-BF7E-804128EA0D1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47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" b="3463"/>
          <a:stretch/>
        </p:blipFill>
        <p:spPr>
          <a:xfrm>
            <a:off x="-30643" y="0"/>
            <a:ext cx="12222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68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16304A-B23D-8323-9E7B-CEA44C049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247568"/>
            <a:ext cx="10515600" cy="1325563"/>
          </a:xfrm>
        </p:spPr>
        <p:txBody>
          <a:bodyPr/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2" y="1336081"/>
            <a:ext cx="10515600" cy="4351338"/>
          </a:xfrm>
        </p:spPr>
        <p:txBody>
          <a:bodyPr/>
          <a:lstStyle/>
          <a:p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1718BB-B340-D44F-B3C7-A73B26CD0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7609"/>
            <a:ext cx="12198438" cy="9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77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dondear rectángulo de esquina diagonal 3"/>
          <p:cNvSpPr/>
          <p:nvPr/>
        </p:nvSpPr>
        <p:spPr>
          <a:xfrm>
            <a:off x="6328736" y="740947"/>
            <a:ext cx="4806185" cy="4372309"/>
          </a:xfrm>
          <a:prstGeom prst="round2DiagRect">
            <a:avLst/>
          </a:prstGeom>
          <a:solidFill>
            <a:schemeClr val="tx2">
              <a:lumMod val="75000"/>
              <a:lumOff val="25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872217" y="2932922"/>
            <a:ext cx="1642383" cy="659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600" b="1">
                <a:solidFill>
                  <a:srgbClr val="54A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%50</a:t>
            </a:r>
            <a:endParaRPr lang="es-ES" sz="3600" b="1" dirty="0">
              <a:solidFill>
                <a:srgbClr val="54A5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762000" y="3016514"/>
            <a:ext cx="0" cy="857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831423" y="3517081"/>
            <a:ext cx="1470933" cy="704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6635592" y="2001847"/>
            <a:ext cx="4146707" cy="1705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2844613" y="2932922"/>
            <a:ext cx="1642383" cy="659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600" b="1">
                <a:solidFill>
                  <a:srgbClr val="54A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%50</a:t>
            </a:r>
            <a:endParaRPr lang="es-ES" sz="3600" b="1" dirty="0">
              <a:solidFill>
                <a:srgbClr val="54A5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2734396" y="3016514"/>
            <a:ext cx="0" cy="857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2803819" y="3517081"/>
            <a:ext cx="1470933" cy="704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2844613" y="4126792"/>
            <a:ext cx="1642383" cy="659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600" b="1">
                <a:solidFill>
                  <a:srgbClr val="54A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%50</a:t>
            </a:r>
            <a:endParaRPr lang="es-ES" sz="3600" b="1" dirty="0">
              <a:solidFill>
                <a:srgbClr val="54A5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ector recto 12"/>
          <p:cNvCxnSpPr/>
          <p:nvPr/>
        </p:nvCxnSpPr>
        <p:spPr>
          <a:xfrm>
            <a:off x="2734396" y="4210384"/>
            <a:ext cx="0" cy="857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2803819" y="4710951"/>
            <a:ext cx="1470933" cy="704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872217" y="4176895"/>
            <a:ext cx="1642383" cy="659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600" b="1">
                <a:solidFill>
                  <a:srgbClr val="54A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%50</a:t>
            </a:r>
            <a:endParaRPr lang="es-ES" sz="3600" b="1" dirty="0">
              <a:solidFill>
                <a:srgbClr val="54A5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Conector recto 15"/>
          <p:cNvCxnSpPr/>
          <p:nvPr/>
        </p:nvCxnSpPr>
        <p:spPr>
          <a:xfrm>
            <a:off x="762000" y="4260487"/>
            <a:ext cx="0" cy="857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831423" y="4761054"/>
            <a:ext cx="1470933" cy="704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6416304A-B23D-8323-9E7B-CEA44C0495D1}"/>
              </a:ext>
            </a:extLst>
          </p:cNvPr>
          <p:cNvSpPr txBox="1">
            <a:spLocks/>
          </p:cNvSpPr>
          <p:nvPr/>
        </p:nvSpPr>
        <p:spPr>
          <a:xfrm>
            <a:off x="6648352" y="1205122"/>
            <a:ext cx="1759228" cy="796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4645559" y="2932922"/>
            <a:ext cx="1642383" cy="659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600" b="1">
                <a:solidFill>
                  <a:srgbClr val="54A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%50</a:t>
            </a:r>
            <a:endParaRPr lang="es-ES" sz="3600" b="1" dirty="0">
              <a:solidFill>
                <a:srgbClr val="54A5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onector recto 19"/>
          <p:cNvCxnSpPr/>
          <p:nvPr/>
        </p:nvCxnSpPr>
        <p:spPr>
          <a:xfrm>
            <a:off x="4535342" y="3016514"/>
            <a:ext cx="0" cy="857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4604765" y="3517081"/>
            <a:ext cx="1470933" cy="704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4645559" y="4176895"/>
            <a:ext cx="1642383" cy="659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3600" b="1">
                <a:solidFill>
                  <a:srgbClr val="54A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%50</a:t>
            </a:r>
            <a:endParaRPr lang="es-ES" sz="3600" b="1" dirty="0">
              <a:solidFill>
                <a:srgbClr val="54A5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Conector recto 22"/>
          <p:cNvCxnSpPr/>
          <p:nvPr/>
        </p:nvCxnSpPr>
        <p:spPr>
          <a:xfrm>
            <a:off x="4535342" y="4260487"/>
            <a:ext cx="0" cy="857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4604765" y="4761054"/>
            <a:ext cx="1470933" cy="704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9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dondear rectángulo de esquina del mismo lado 24"/>
          <p:cNvSpPr/>
          <p:nvPr/>
        </p:nvSpPr>
        <p:spPr>
          <a:xfrm>
            <a:off x="581025" y="628650"/>
            <a:ext cx="5387301" cy="2028825"/>
          </a:xfrm>
          <a:prstGeom prst="round2Same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82F4F6A-3C42-F81A-DD1E-75CA83F9A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7609"/>
            <a:ext cx="12198438" cy="9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9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dondear rectángulo de esquina diagonal 3"/>
          <p:cNvSpPr/>
          <p:nvPr/>
        </p:nvSpPr>
        <p:spPr>
          <a:xfrm>
            <a:off x="5915025" y="1305882"/>
            <a:ext cx="5238750" cy="3042478"/>
          </a:xfrm>
          <a:prstGeom prst="round2DiagRect">
            <a:avLst/>
          </a:prstGeom>
          <a:solidFill>
            <a:srgbClr val="54A5DC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416304A-B23D-8323-9E7B-CEA44C049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847" y="1727965"/>
            <a:ext cx="1759228" cy="796725"/>
          </a:xfrm>
        </p:spPr>
        <p:txBody>
          <a:bodyPr/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1775" y="2509471"/>
            <a:ext cx="4200525" cy="170553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6315075" y="1890909"/>
            <a:ext cx="0" cy="1619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Gráfico 7"/>
          <p:cNvGraphicFramePr/>
          <p:nvPr/>
        </p:nvGraphicFramePr>
        <p:xfrm>
          <a:off x="1393825" y="1311405"/>
          <a:ext cx="3587750" cy="339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5891212" y="4493072"/>
            <a:ext cx="5262563" cy="852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7609"/>
            <a:ext cx="12198438" cy="9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04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dondear rectángulo de esquina diagonal 3"/>
          <p:cNvSpPr/>
          <p:nvPr/>
        </p:nvSpPr>
        <p:spPr>
          <a:xfrm>
            <a:off x="5915025" y="1305882"/>
            <a:ext cx="5238750" cy="3042478"/>
          </a:xfrm>
          <a:prstGeom prst="round2DiagRect">
            <a:avLst/>
          </a:prstGeom>
          <a:solidFill>
            <a:srgbClr val="54A5DC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416304A-B23D-8323-9E7B-CEA44C049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847" y="1727965"/>
            <a:ext cx="1759228" cy="796725"/>
          </a:xfrm>
        </p:spPr>
        <p:txBody>
          <a:bodyPr/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1775" y="2509471"/>
            <a:ext cx="4200525" cy="170553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6315075" y="1890909"/>
            <a:ext cx="0" cy="16192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1306151651"/>
              </p:ext>
            </p:extLst>
          </p:nvPr>
        </p:nvGraphicFramePr>
        <p:xfrm>
          <a:off x="1393825" y="1311405"/>
          <a:ext cx="3587750" cy="3395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 txBox="1">
            <a:spLocks/>
          </p:cNvSpPr>
          <p:nvPr/>
        </p:nvSpPr>
        <p:spPr>
          <a:xfrm>
            <a:off x="5891212" y="4493072"/>
            <a:ext cx="5262563" cy="8527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5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96F06A2-A5A4-0783-0C44-2DC4EA62D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7609"/>
            <a:ext cx="12198438" cy="9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34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dondear rectángulo de esquina diagonal 3"/>
          <p:cNvSpPr/>
          <p:nvPr/>
        </p:nvSpPr>
        <p:spPr>
          <a:xfrm>
            <a:off x="5086349" y="681797"/>
            <a:ext cx="5972175" cy="4490277"/>
          </a:xfrm>
          <a:prstGeom prst="round2DiagRect">
            <a:avLst/>
          </a:prstGeom>
          <a:solidFill>
            <a:schemeClr val="bg2">
              <a:lumMod val="90000"/>
              <a:alpha val="5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338139671"/>
              </p:ext>
            </p:extLst>
          </p:nvPr>
        </p:nvGraphicFramePr>
        <p:xfrm>
          <a:off x="5534853" y="1193720"/>
          <a:ext cx="4921250" cy="3528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60D689AF-ECD7-E6A2-CF67-E4D156B0E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05" y="1193720"/>
            <a:ext cx="4200525" cy="170553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EC5E1CF-BA4F-7001-A736-F42295BBF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7609"/>
            <a:ext cx="12198438" cy="9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37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" b="2546"/>
          <a:stretch/>
        </p:blipFill>
        <p:spPr>
          <a:xfrm>
            <a:off x="-2085" y="-33867"/>
            <a:ext cx="12194085" cy="692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619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221</Words>
  <Application>Microsoft Office PowerPoint</Application>
  <PresentationFormat>Panorámica</PresentationFormat>
  <Paragraphs>26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Presentación de PowerPoint</vt:lpstr>
      <vt:lpstr>Título</vt:lpstr>
      <vt:lpstr>Presentación de PowerPoint</vt:lpstr>
      <vt:lpstr>Título</vt:lpstr>
      <vt:lpstr>Título</vt:lpstr>
      <vt:lpstr>Presentación de PowerPoint</vt:lpstr>
      <vt:lpstr>Presentación de PowerPoint</vt:lpstr>
    </vt:vector>
  </TitlesOfParts>
  <Company>Dixguel03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ASUS</dc:creator>
  <cp:lastModifiedBy>HP</cp:lastModifiedBy>
  <cp:revision>4</cp:revision>
  <dcterms:created xsi:type="dcterms:W3CDTF">2025-10-20T18:43:51Z</dcterms:created>
  <dcterms:modified xsi:type="dcterms:W3CDTF">2025-10-22T20:05:41Z</dcterms:modified>
</cp:coreProperties>
</file>